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83" r:id="rId5"/>
    <p:sldId id="259" r:id="rId6"/>
    <p:sldId id="260" r:id="rId7"/>
    <p:sldId id="261" r:id="rId8"/>
    <p:sldId id="274" r:id="rId9"/>
    <p:sldId id="268" r:id="rId10"/>
    <p:sldId id="279" r:id="rId11"/>
    <p:sldId id="262" r:id="rId12"/>
    <p:sldId id="263" r:id="rId13"/>
    <p:sldId id="265" r:id="rId14"/>
    <p:sldId id="266" r:id="rId15"/>
    <p:sldId id="267" r:id="rId16"/>
    <p:sldId id="284" r:id="rId17"/>
    <p:sldId id="285" r:id="rId18"/>
    <p:sldId id="287" r:id="rId19"/>
    <p:sldId id="269" r:id="rId20"/>
    <p:sldId id="271" r:id="rId21"/>
    <p:sldId id="272" r:id="rId22"/>
    <p:sldId id="290" r:id="rId23"/>
    <p:sldId id="288" r:id="rId24"/>
    <p:sldId id="289" r:id="rId25"/>
    <p:sldId id="278" r:id="rId26"/>
    <p:sldId id="275" r:id="rId27"/>
    <p:sldId id="276" r:id="rId28"/>
    <p:sldId id="292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8"/>
    <p:restoredTop sz="94714"/>
  </p:normalViewPr>
  <p:slideViewPr>
    <p:cSldViewPr snapToGrid="0">
      <p:cViewPr>
        <p:scale>
          <a:sx n="102" d="100"/>
          <a:sy n="102" d="100"/>
        </p:scale>
        <p:origin x="94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12A7B-6E10-AB4D-A53F-5FB41C71D0D1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BC7A5-303E-6E4A-8F41-FE7A60ED4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6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BC7A5-303E-6E4A-8F41-FE7A60ED46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2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54A3-AB25-CC16-05EA-2143E7933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487E5-0791-67AE-5028-87370984E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A6640-A9D4-5734-527C-BF91EA91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F031B-BD23-46C8-024B-79A655B27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8E4A4-8AD2-922A-C79E-9A3C7AF5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69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E01D-934B-5D7F-6679-F1BEBBC6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44180-A34D-6CBE-5879-43B836E57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5B5CD-1544-42EE-AC42-780BBA4B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099AC-0542-63A4-B7ED-B06E9CBF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B10DF-DC2C-2D65-7B1D-0DA4B6E2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5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22CDBB-0C7B-0C00-E2C7-07E191B85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3230C-B722-02CF-1777-DD0EE11D1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360C7-CE1E-5158-1C27-E31C7CC1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F8BFE-8C7A-A73D-5BCE-E70546EC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A56CD-9CA5-4FF7-E08F-5011E39DE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6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52E4-B040-3102-8E98-839E6E31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5C2BD-0DC3-4F07-5C18-89F92DD0A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93316-2932-811B-EA19-471469A9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8E34B-AD39-6FE7-27AF-234409A0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1F79-502C-1656-003A-D91463E2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1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52CD-21AB-C4B7-E29B-928168F5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2EFDA-6CBA-C650-D06B-48D1094B5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E70AD-2316-59CE-A803-BAE9DDB1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EC68-D65D-9779-8C59-089D23AB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34FA3-D559-B8C7-13B3-384D91DD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A59C-1137-3EDF-DD2F-6D5DC8DE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FC97A-6CEE-ADF1-9FA8-1E63205FA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B6BF-825E-8465-57D2-B6E7F00DB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D7954-7034-3341-729F-B48E6312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C8EB5-E874-3BD4-D419-8F830FAD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9C34A-1382-C97F-AFA0-AADB68C34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170F-BDEF-FB9C-8971-45DB2BEE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FFE04-BB13-5189-81CB-64014AE2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31F99-0358-0210-64B6-F0ECB4026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DFCEC-496C-654C-4EDD-E32BC973F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BCEFB7-BDF6-A8D0-8345-955087140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F044C7-ED6A-01B3-36D7-AFBCA95F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4B947E-68FF-1DC1-F46B-D6BF96F4A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227A4-E717-A585-370D-CBF58E57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9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7023-3598-1632-3DDF-63173185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7E59F-5463-FD4B-5680-361B59A9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791EE-5383-CD43-0CC6-7B1C5698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09597-A661-F877-7DC9-953037AD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533017-67A3-7483-2475-26A4DC35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80F0B9-CC1F-1777-4BCC-57AE5B81D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6E4F7-25C3-AA3A-29FB-FFC6DCB8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83B-1588-3077-5418-98F5D50B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2A668-31BF-62CA-F34B-D560C4B3C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1F304-44FE-29F3-469E-AE2A105E4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2020C-FEB0-3D16-5A50-D52EB5E5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454C2-08C5-E294-E5D1-DD1E3EF8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A23E3-6E38-15E9-65D7-7A86975B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63A1-7CB5-D313-F01F-60AE8567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6BB65-ECF1-7C91-0F52-196EE13D6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FFDFB-2E01-9375-B6DA-1F0560586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C5573-1422-2ED7-E22F-004D51F7C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F45EC-0988-5848-41CE-F1EC639D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B8459-1148-2BF7-911C-022B68F3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DB9CC-4B41-E124-7AF5-C57A4F3A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C5167-48EF-4BF6-76AC-29B0AFE3A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F310-AF81-7452-3852-81E81AE17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FA4A6-C586-9545-8E4E-32E610C8350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DC0C9-FCB0-AAAB-C379-78B01BBC7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14685-08C8-FDAB-468E-6F51358BA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858E2-5AFB-6A43-8D25-43857F4B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8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task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C460D-8A00-9C70-4AF5-D945FB2F1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8900"/>
              <a:t>Machine Learning with Hugging 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92D3B-0A60-15B7-7E75-D76715827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Host: Ahad </a:t>
            </a:r>
            <a:r>
              <a:rPr lang="en-US" dirty="0" err="1"/>
              <a:t>Jawaid</a:t>
            </a:r>
            <a:endParaRPr lang="en-US" dirty="0"/>
          </a:p>
        </p:txBody>
      </p:sp>
      <p:pic>
        <p:nvPicPr>
          <p:cNvPr id="4" name="Content Placeholder 8" descr="A logo with text on it&#10;&#10;Description automatically generated">
            <a:extLst>
              <a:ext uri="{FF2B5EF4-FFF2-40B4-BE49-F238E27FC236}">
                <a16:creationId xmlns:a16="http://schemas.microsoft.com/office/drawing/2014/main" id="{885B5628-3B29-2CE7-74FA-C9DBB992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062" y="0"/>
            <a:ext cx="2555631" cy="25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94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06313-3B57-D532-B2F7-A36DAB3E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300"/>
              <a:t>What does deploying mean?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with a person&#10;&#10;Description automatically generated">
            <a:extLst>
              <a:ext uri="{FF2B5EF4-FFF2-40B4-BE49-F238E27FC236}">
                <a16:creationId xmlns:a16="http://schemas.microsoft.com/office/drawing/2014/main" id="{4B5C701A-756B-58DD-3E7F-F9CEF7C9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93" y="1347516"/>
            <a:ext cx="4223252" cy="422325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94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0D71D-2642-72A6-8C93-54519ED19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Hugging Face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tting Started with Hugging Face Transformers for NLP">
            <a:extLst>
              <a:ext uri="{FF2B5EF4-FFF2-40B4-BE49-F238E27FC236}">
                <a16:creationId xmlns:a16="http://schemas.microsoft.com/office/drawing/2014/main" id="{7C02E139-C8BC-5E68-DFD1-05DE1374B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6011" y="858525"/>
            <a:ext cx="5146757" cy="52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12B50F7C-0BB6-CDED-772E-B3BFF83E5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99" r="4" b="5706"/>
          <a:stretch/>
        </p:blipFill>
        <p:spPr>
          <a:xfrm>
            <a:off x="615207" y="623274"/>
            <a:ext cx="2535680" cy="2765085"/>
          </a:xfrm>
          <a:prstGeom prst="rect">
            <a:avLst/>
          </a:prstGeom>
        </p:spPr>
      </p:pic>
      <p:pic>
        <p:nvPicPr>
          <p:cNvPr id="7" name="Picture 6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057D193F-1C80-09C3-F749-AD1100EB5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2952"/>
          <a:stretch/>
        </p:blipFill>
        <p:spPr>
          <a:xfrm>
            <a:off x="3242327" y="623275"/>
            <a:ext cx="2535680" cy="2765085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9D6DA6F0-8F13-13C4-3CAA-E8FFEA9FA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1" b="1"/>
          <a:stretch/>
        </p:blipFill>
        <p:spPr>
          <a:xfrm>
            <a:off x="621673" y="3469641"/>
            <a:ext cx="5149869" cy="2765085"/>
          </a:xfrm>
          <a:prstGeom prst="rect">
            <a:avLst/>
          </a:prstGeom>
        </p:spPr>
      </p:pic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623275"/>
            <a:ext cx="545082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D2F1F-F848-C697-63B3-841EFC205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079" y="1056640"/>
            <a:ext cx="4664077" cy="34943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a Hugging Face (HF) account</a:t>
            </a:r>
          </a:p>
        </p:txBody>
      </p:sp>
    </p:spTree>
    <p:extLst>
      <p:ext uri="{BB962C8B-B14F-4D97-AF65-F5344CB8AC3E}">
        <p14:creationId xmlns:p14="http://schemas.microsoft.com/office/powerpoint/2010/main" val="1498263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CC25DF-282C-4394-BE8B-65AF27CBE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7D5D1F0A-3660-5EFA-3A98-206B70F99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3" b="26920"/>
          <a:stretch/>
        </p:blipFill>
        <p:spPr>
          <a:xfrm>
            <a:off x="6922211" y="2349464"/>
            <a:ext cx="3910621" cy="2586603"/>
          </a:xfrm>
          <a:custGeom>
            <a:avLst/>
            <a:gdLst/>
            <a:ahLst/>
            <a:cxnLst/>
            <a:rect l="l" t="t" r="r" b="b"/>
            <a:pathLst>
              <a:path w="5764260" h="3812656">
                <a:moveTo>
                  <a:pt x="0" y="0"/>
                </a:moveTo>
                <a:lnTo>
                  <a:pt x="5764260" y="0"/>
                </a:lnTo>
                <a:lnTo>
                  <a:pt x="5764260" y="2866740"/>
                </a:lnTo>
                <a:lnTo>
                  <a:pt x="4791318" y="3812656"/>
                </a:lnTo>
                <a:lnTo>
                  <a:pt x="0" y="3812656"/>
                </a:lnTo>
                <a:close/>
              </a:path>
            </a:pathLst>
          </a:cu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40B9085C-79A1-4FE2-B2FB-C046881B2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0F8D1-0679-4664-F177-CE2E903C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43" y="318165"/>
            <a:ext cx="4817367" cy="14571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Google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Colab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DC4655-E980-6B5F-A295-B8309D134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243" y="2093439"/>
            <a:ext cx="5663499" cy="3842754"/>
          </a:xfrm>
        </p:spPr>
      </p:pic>
    </p:spTree>
    <p:extLst>
      <p:ext uri="{BB962C8B-B14F-4D97-AF65-F5344CB8AC3E}">
        <p14:creationId xmlns:p14="http://schemas.microsoft.com/office/powerpoint/2010/main" val="1868689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B1135-0775-30E3-D101-8F5C2F09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Using a notebook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20" descr="A screenshot of a computer&#10;&#10;Description automatically generated">
            <a:extLst>
              <a:ext uri="{FF2B5EF4-FFF2-40B4-BE49-F238E27FC236}">
                <a16:creationId xmlns:a16="http://schemas.microsoft.com/office/drawing/2014/main" id="{C887523B-0EC1-8454-62A3-318014B2E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2" r="29236" b="-1"/>
          <a:stretch/>
        </p:blipFill>
        <p:spPr>
          <a:xfrm>
            <a:off x="2870911" y="2245354"/>
            <a:ext cx="5800877" cy="41834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59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B6EEA-03DE-23F1-0826-B34BF0B4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Accessing hugging face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170581-DFAD-7A41-1E27-48B00AD25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492" y="1108072"/>
            <a:ext cx="5536001" cy="4567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0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24EFA-CA2B-8A50-51F5-EF7197E8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Getting hugging face token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53A48E64-C87B-7D49-1AEF-51B7874F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779" y="883365"/>
            <a:ext cx="2082190" cy="5047735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68A02F4-2537-0A9E-0006-5D1FB9BA4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514" y="904813"/>
            <a:ext cx="2841835" cy="5047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BF8393-1B79-3FB3-EFEA-320DF11CC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611" y="149815"/>
            <a:ext cx="6424449" cy="55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7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E2034-621A-625A-54C9-B93D4E58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Getting hugging face token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login box&#10;&#10;Description automatically generated">
            <a:extLst>
              <a:ext uri="{FF2B5EF4-FFF2-40B4-BE49-F238E27FC236}">
                <a16:creationId xmlns:a16="http://schemas.microsoft.com/office/drawing/2014/main" id="{9B88F82E-E8EF-58E2-8EDB-46D774F25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081" y="1464102"/>
            <a:ext cx="3383280" cy="4064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6F9F426-C167-3029-081B-18F915A4B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7" y="2134367"/>
            <a:ext cx="3383280" cy="27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23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B6EEA-03DE-23F1-0826-B34BF0B4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Accessing hugging face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170581-DFAD-7A41-1E27-48B00AD25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59" y="858525"/>
            <a:ext cx="6317462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3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55A17-B6E7-30F8-1194-9576D6CF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4000" dirty="0"/>
              <a:t>Browsing Hugging Face Tasks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A16BA9-CE70-87EC-C406-CD61F319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66" y="285944"/>
            <a:ext cx="8188667" cy="415574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CC255-E7B7-A09E-5E1F-F12252D02E1C}"/>
              </a:ext>
            </a:extLst>
          </p:cNvPr>
          <p:cNvSpPr txBox="1"/>
          <p:nvPr/>
        </p:nvSpPr>
        <p:spPr>
          <a:xfrm>
            <a:off x="5235865" y="5029813"/>
            <a:ext cx="346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huggingface.co</a:t>
            </a: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/tasks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9065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8" descr="A logo with text on it&#10;&#10;Description automatically generated">
            <a:extLst>
              <a:ext uri="{FF2B5EF4-FFF2-40B4-BE49-F238E27FC236}">
                <a16:creationId xmlns:a16="http://schemas.microsoft.com/office/drawing/2014/main" id="{F65821EA-0AD2-5566-3A28-7A34B766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769" y="0"/>
            <a:ext cx="2555631" cy="2555631"/>
          </a:xfrm>
          <a:prstGeom prst="rect">
            <a:avLst/>
          </a:prstGeom>
        </p:spPr>
      </p:pic>
      <p:pic>
        <p:nvPicPr>
          <p:cNvPr id="10" name="Picture 9" descr="A blue and white graphic design&#10;&#10;Description automatically generated">
            <a:extLst>
              <a:ext uri="{FF2B5EF4-FFF2-40B4-BE49-F238E27FC236}">
                <a16:creationId xmlns:a16="http://schemas.microsoft.com/office/drawing/2014/main" id="{CF24F088-61DA-46F9-BAA1-3D361923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967" y="4380031"/>
            <a:ext cx="2678852" cy="1494782"/>
          </a:xfrm>
          <a:prstGeom prst="rect">
            <a:avLst/>
          </a:prstGeom>
        </p:spPr>
      </p:pic>
      <p:pic>
        <p:nvPicPr>
          <p:cNvPr id="14" name="Picture 13" descr="A logo on a blue background&#10;&#10;Description automatically generated">
            <a:extLst>
              <a:ext uri="{FF2B5EF4-FFF2-40B4-BE49-F238E27FC236}">
                <a16:creationId xmlns:a16="http://schemas.microsoft.com/office/drawing/2014/main" id="{F6DC71A8-9347-98A7-EC16-B4BA34DA2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520" y="4380031"/>
            <a:ext cx="2580663" cy="1593548"/>
          </a:xfrm>
          <a:prstGeom prst="rect">
            <a:avLst/>
          </a:prstGeom>
        </p:spPr>
      </p:pic>
      <p:pic>
        <p:nvPicPr>
          <p:cNvPr id="12" name="Picture 11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6E593FC-D87A-8BFE-361F-22821A574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967" y="2250716"/>
            <a:ext cx="6677862" cy="2170302"/>
          </a:xfrm>
          <a:prstGeom prst="rect">
            <a:avLst/>
          </a:prstGeom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9E2C5-DE59-11E0-38F8-ABB62479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18" y="126814"/>
            <a:ext cx="8395384" cy="19214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430365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EE418-BDAC-F859-62CF-0DBD88900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4200" dirty="0"/>
              <a:t>Importing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creen Recording 2023-10-22 at 5.57.34 PM">
            <a:hlinkClick r:id="" action="ppaction://media"/>
            <a:extLst>
              <a:ext uri="{FF2B5EF4-FFF2-40B4-BE49-F238E27FC236}">
                <a16:creationId xmlns:a16="http://schemas.microsoft.com/office/drawing/2014/main" id="{8B20A1FD-EF30-5FA0-4232-72F7C8896B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4896" y="364142"/>
            <a:ext cx="8318263" cy="386799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7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D1A74-E9ED-2081-087C-4C4BCEAA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80" y="321374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Using the model</a:t>
            </a:r>
          </a:p>
        </p:txBody>
      </p:sp>
      <p:pic>
        <p:nvPicPr>
          <p:cNvPr id="7" name="Picture 6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DA7D9879-6C5E-B647-EB50-B17CC3B3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8" y="2057366"/>
            <a:ext cx="5907904" cy="20529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3B6ADC2-722E-2D93-85D2-51C3E1286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51" y="1423414"/>
            <a:ext cx="6063641" cy="404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9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7A295-D5BE-ADCD-939B-832EE2C4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with dark hair wearing a blue shirt&#10;&#10;Description automatically generated">
            <a:extLst>
              <a:ext uri="{FF2B5EF4-FFF2-40B4-BE49-F238E27FC236}">
                <a16:creationId xmlns:a16="http://schemas.microsoft.com/office/drawing/2014/main" id="{FE02F726-53B5-13A5-400E-C2EC0CBB3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4" r="1403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67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2FC872-DDD9-14BA-BA2B-00250428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29" y="822771"/>
            <a:ext cx="9297748" cy="54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13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12C61A-7918-465A-E5B5-851A15A73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92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3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15B480-C6CE-C7BD-21B7-88E2BFDFD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92"/>
          <a:stretch/>
        </p:blipFill>
        <p:spPr>
          <a:xfrm>
            <a:off x="1622887" y="1315233"/>
            <a:ext cx="8946225" cy="4579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83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3AD34-612F-EC5F-C11A-9C0FFDEAD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anchor="b">
            <a:normAutofit/>
          </a:bodyPr>
          <a:lstStyle/>
          <a:p>
            <a:r>
              <a:rPr lang="en-US" sz="3800"/>
              <a:t>How datasets look like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A1D6EA-A783-EC26-1B7E-C603E8051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89" b="2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14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B905B-BB9A-0421-C616-B63FC009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/>
              <a:t>Browsing Hugging Face Datasets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3-10-22 at 7.43.02 PM">
            <a:hlinkClick r:id="" action="ppaction://media"/>
            <a:extLst>
              <a:ext uri="{FF2B5EF4-FFF2-40B4-BE49-F238E27FC236}">
                <a16:creationId xmlns:a16="http://schemas.microsoft.com/office/drawing/2014/main" id="{43D31A00-7229-59C2-DBF6-B2A060EFCD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555" y="2046996"/>
            <a:ext cx="9512615" cy="44233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7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AF35BF3-A071-F74C-C11B-5E7CFFAD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06" y="499275"/>
            <a:ext cx="8224381" cy="58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3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ed line with black text&#10;&#10;Description automatically generated">
            <a:extLst>
              <a:ext uri="{FF2B5EF4-FFF2-40B4-BE49-F238E27FC236}">
                <a16:creationId xmlns:a16="http://schemas.microsoft.com/office/drawing/2014/main" id="{3D97DD82-263F-8C04-22CF-8FB8EDB6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44" y="2599529"/>
            <a:ext cx="4628225" cy="1342184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8B687-D71E-B5DF-B8D6-FC8001EE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383" y="969779"/>
            <a:ext cx="4725543" cy="1025425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What is hugging face spaces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060B62-4C18-08E6-773F-24768A0E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926" y="644676"/>
            <a:ext cx="3571837" cy="564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3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FF576-386D-6B90-5C70-2A97B4A7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80" y="482061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What I expect from you</a:t>
            </a:r>
          </a:p>
        </p:txBody>
      </p:sp>
      <p:pic>
        <p:nvPicPr>
          <p:cNvPr id="11" name="Picture 10" descr="A close-up of a word&#10;&#10;Description automatically generated">
            <a:extLst>
              <a:ext uri="{FF2B5EF4-FFF2-40B4-BE49-F238E27FC236}">
                <a16:creationId xmlns:a16="http://schemas.microsoft.com/office/drawing/2014/main" id="{11831AAB-0E87-A580-86B3-DDFC7452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65" y="2818190"/>
            <a:ext cx="3416994" cy="1221619"/>
          </a:xfrm>
          <a:prstGeom prst="rect">
            <a:avLst/>
          </a:prstGeom>
        </p:spPr>
      </p:pic>
      <p:pic>
        <p:nvPicPr>
          <p:cNvPr id="13" name="Picture 1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DD0DBDC-0F08-1CFD-ABDA-5665D93B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54" y="2204581"/>
            <a:ext cx="6139281" cy="23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93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113C1-9CE3-3D0B-559C-D2332730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987836"/>
            <a:ext cx="4172044" cy="934563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Deploying on Spaces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A6712D-0745-540D-36B9-F6B9F88E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44" y="2104640"/>
            <a:ext cx="9883912" cy="37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57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CEF89-35E6-245E-CD31-6585B412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Q&amp;A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13A558-5A44-272B-2E33-61DA318DF604}"/>
              </a:ext>
            </a:extLst>
          </p:cNvPr>
          <p:cNvSpPr txBox="1"/>
          <p:nvPr/>
        </p:nvSpPr>
        <p:spPr>
          <a:xfrm>
            <a:off x="4137100" y="5913494"/>
            <a:ext cx="2950359" cy="297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US" sz="13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133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forms.gle</a:t>
            </a:r>
            <a:r>
              <a:rPr lang="en-US" sz="13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/9gmj7wYjm1Rc5jhW6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43539-A14B-D5F0-EF56-19EE08F8FBD6}"/>
              </a:ext>
            </a:extLst>
          </p:cNvPr>
          <p:cNvSpPr txBox="1"/>
          <p:nvPr/>
        </p:nvSpPr>
        <p:spPr>
          <a:xfrm>
            <a:off x="4606499" y="2979938"/>
            <a:ext cx="1824987" cy="411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US" sz="20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Feedback Form</a:t>
            </a:r>
            <a:endParaRPr lang="en-US" sz="280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23E2C3D-FEB9-8064-4A8B-C69E787FA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51" y="3429000"/>
            <a:ext cx="2449963" cy="24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1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ight Triangle 1038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E2E7B-4674-79DC-1C16-831E58EA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822796"/>
            <a:ext cx="9613396" cy="113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Prerequisites</a:t>
            </a:r>
          </a:p>
        </p:txBody>
      </p:sp>
      <p:pic>
        <p:nvPicPr>
          <p:cNvPr id="1030" name="Picture 6" descr="Project Jupyter - Wikipedia">
            <a:extLst>
              <a:ext uri="{FF2B5EF4-FFF2-40B4-BE49-F238E27FC236}">
                <a16:creationId xmlns:a16="http://schemas.microsoft.com/office/drawing/2014/main" id="{52FE74B3-75EA-CB54-0AF1-B13AC5E28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2564" y="2583182"/>
            <a:ext cx="157734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978AE-A80D-7929-879B-394D6A53A4E5}"/>
              </a:ext>
            </a:extLst>
          </p:cNvPr>
          <p:cNvSpPr txBox="1"/>
          <p:nvPr/>
        </p:nvSpPr>
        <p:spPr>
          <a:xfrm>
            <a:off x="5776653" y="3240412"/>
            <a:ext cx="552022" cy="51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or</a:t>
            </a:r>
          </a:p>
        </p:txBody>
      </p:sp>
      <p:pic>
        <p:nvPicPr>
          <p:cNvPr id="4" name="Picture 3" descr="A grey letter on a white background&#10;&#10;Description automatically generated">
            <a:extLst>
              <a:ext uri="{FF2B5EF4-FFF2-40B4-BE49-F238E27FC236}">
                <a16:creationId xmlns:a16="http://schemas.microsoft.com/office/drawing/2014/main" id="{5152194E-B407-1CDA-44EE-0FA817DA1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79" y="3069432"/>
            <a:ext cx="3063227" cy="81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3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FABE2-16BC-FAA9-2AEE-5A0CA948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4000" dirty="0"/>
              <a:t>Overview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FA928-347F-7BBA-4ABD-4EF307B2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841" y="901032"/>
            <a:ext cx="4118556" cy="51162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6A1A4A-D57B-CA6E-2641-9222CCB6981B}"/>
              </a:ext>
            </a:extLst>
          </p:cNvPr>
          <p:cNvSpPr txBox="1"/>
          <p:nvPr/>
        </p:nvSpPr>
        <p:spPr>
          <a:xfrm>
            <a:off x="1006067" y="5966782"/>
            <a:ext cx="55752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ahadjawaid</a:t>
            </a:r>
            <a:r>
              <a:rPr lang="en-US" sz="2200" dirty="0"/>
              <a:t>/</a:t>
            </a:r>
            <a:r>
              <a:rPr lang="en-US" sz="2200" dirty="0" err="1"/>
              <a:t>hackutd</a:t>
            </a:r>
            <a:r>
              <a:rPr lang="en-US" sz="2200" dirty="0"/>
              <a:t>-hf-workshop</a:t>
            </a: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EE3CB708-6394-E804-D782-4D3F377A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35" y="2923321"/>
            <a:ext cx="2910736" cy="2988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2CFB3A-824B-B256-180A-5932DEA3541D}"/>
              </a:ext>
            </a:extLst>
          </p:cNvPr>
          <p:cNvSpPr txBox="1"/>
          <p:nvPr/>
        </p:nvSpPr>
        <p:spPr>
          <a:xfrm>
            <a:off x="2434660" y="2331324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GitHub Link</a:t>
            </a:r>
          </a:p>
        </p:txBody>
      </p:sp>
    </p:spTree>
    <p:extLst>
      <p:ext uri="{BB962C8B-B14F-4D97-AF65-F5344CB8AC3E}">
        <p14:creationId xmlns:p14="http://schemas.microsoft.com/office/powerpoint/2010/main" val="21775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82BD5-594E-CC6D-1778-DFCFC814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What is Machine Learning?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oolbox with tools in it&#10;&#10;Description automatically generated">
            <a:extLst>
              <a:ext uri="{FF2B5EF4-FFF2-40B4-BE49-F238E27FC236}">
                <a16:creationId xmlns:a16="http://schemas.microsoft.com/office/drawing/2014/main" id="{DF5EF26A-542E-C028-DCB4-1F5FDBB0A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582" y="415784"/>
            <a:ext cx="2552007" cy="2552007"/>
          </a:xfrm>
          <a:prstGeom prst="rect">
            <a:avLst/>
          </a:prstGeom>
        </p:spPr>
      </p:pic>
      <p:pic>
        <p:nvPicPr>
          <p:cNvPr id="11" name="Picture 10" descr="A group of colorful circles and arrows&#10;&#10;Description automatically generated">
            <a:extLst>
              <a:ext uri="{FF2B5EF4-FFF2-40B4-BE49-F238E27FC236}">
                <a16:creationId xmlns:a16="http://schemas.microsoft.com/office/drawing/2014/main" id="{02689CD6-EC31-8B98-0FBD-3116E2CE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583" y="3703580"/>
            <a:ext cx="2552007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7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4AF81FFA-AB40-875B-CCC3-1A070E71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73" y="1985740"/>
            <a:ext cx="10568253" cy="3355418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25399-C6BC-BD9E-EF0F-DFB71482A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73" y="677024"/>
            <a:ext cx="5738659" cy="839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67222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D3DDE-32CF-BDE5-B96B-06CD5CB5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are datasets?</a:t>
            </a:r>
            <a:endParaRPr lang="en-US"/>
          </a:p>
        </p:txBody>
      </p:sp>
      <p:pic>
        <p:nvPicPr>
          <p:cNvPr id="9" name="Picture 8" descr="A set of different colored icons&#10;&#10;Description automatically generated with medium confidence">
            <a:extLst>
              <a:ext uri="{FF2B5EF4-FFF2-40B4-BE49-F238E27FC236}">
                <a16:creationId xmlns:a16="http://schemas.microsoft.com/office/drawing/2014/main" id="{C5F5BBBE-C5E1-7967-4A86-B4E9DCAF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897" y="1969574"/>
            <a:ext cx="3422762" cy="3422762"/>
          </a:xfrm>
          <a:prstGeom prst="rect">
            <a:avLst/>
          </a:prstGeom>
        </p:spPr>
      </p:pic>
      <p:pic>
        <p:nvPicPr>
          <p:cNvPr id="11" name="Picture 10" descr="A camera with a person's face&#10;&#10;Description automatically generated">
            <a:extLst>
              <a:ext uri="{FF2B5EF4-FFF2-40B4-BE49-F238E27FC236}">
                <a16:creationId xmlns:a16="http://schemas.microsoft.com/office/drawing/2014/main" id="{01DDC4E5-B4B4-17E7-535E-D0172D5E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40" y="1825625"/>
            <a:ext cx="3710658" cy="3710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7319F-4F0D-A607-2183-BBDFF29FAB83}"/>
              </a:ext>
            </a:extLst>
          </p:cNvPr>
          <p:cNvSpPr txBox="1"/>
          <p:nvPr/>
        </p:nvSpPr>
        <p:spPr>
          <a:xfrm>
            <a:off x="2732299" y="5673921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71C409-E6D2-6C06-AB30-392126BC04EF}"/>
              </a:ext>
            </a:extLst>
          </p:cNvPr>
          <p:cNvSpPr txBox="1"/>
          <p:nvPr/>
        </p:nvSpPr>
        <p:spPr>
          <a:xfrm>
            <a:off x="7755331" y="5673921"/>
            <a:ext cx="251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Desired outputs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492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EDCC5D-8B8A-40DB-BE90-A3AA27C64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5A58A-DFCE-4A6C-BFF3-425AD8B7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/>
              <a:t>What is a pretrained model?</a:t>
            </a:r>
          </a:p>
        </p:txBody>
      </p:sp>
      <p:pic>
        <p:nvPicPr>
          <p:cNvPr id="5" name="Content Placeholder 4" descr="A group of containers and a pile of dirt&#10;&#10;Description automatically generated">
            <a:extLst>
              <a:ext uri="{FF2B5EF4-FFF2-40B4-BE49-F238E27FC236}">
                <a16:creationId xmlns:a16="http://schemas.microsoft.com/office/drawing/2014/main" id="{C6F81689-793A-004C-3D8A-1238AF6D4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179" y="3047548"/>
            <a:ext cx="2384692" cy="2384692"/>
          </a:xfrm>
        </p:spPr>
      </p:pic>
      <p:pic>
        <p:nvPicPr>
          <p:cNvPr id="7" name="Picture 6" descr="A cartoon of a car&#10;&#10;Description automatically generated">
            <a:extLst>
              <a:ext uri="{FF2B5EF4-FFF2-40B4-BE49-F238E27FC236}">
                <a16:creationId xmlns:a16="http://schemas.microsoft.com/office/drawing/2014/main" id="{4331C6B2-FBE1-2157-32C1-3D70ECC0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96" y="2902912"/>
            <a:ext cx="2673964" cy="2673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EFC7B6-E324-6C78-5FCF-F29FF6EA0E59}"/>
              </a:ext>
            </a:extLst>
          </p:cNvPr>
          <p:cNvSpPr txBox="1"/>
          <p:nvPr/>
        </p:nvSpPr>
        <p:spPr>
          <a:xfrm>
            <a:off x="2738014" y="5576876"/>
            <a:ext cx="2184572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22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Untrained model</a:t>
            </a:r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80CF8-22D7-F176-9B37-C28432D71B02}"/>
              </a:ext>
            </a:extLst>
          </p:cNvPr>
          <p:cNvSpPr txBox="1"/>
          <p:nvPr/>
        </p:nvSpPr>
        <p:spPr>
          <a:xfrm>
            <a:off x="7340902" y="5576876"/>
            <a:ext cx="2239587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22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Pretrained model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04108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138</Words>
  <Application>Microsoft Macintosh PowerPoint</Application>
  <PresentationFormat>Widescreen</PresentationFormat>
  <Paragraphs>39</Paragraphs>
  <Slides>31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Machine Learning with Hugging Face</vt:lpstr>
      <vt:lpstr>Who am I?</vt:lpstr>
      <vt:lpstr>What I expect from you</vt:lpstr>
      <vt:lpstr>Prerequisites</vt:lpstr>
      <vt:lpstr>Overview</vt:lpstr>
      <vt:lpstr>What is Machine Learning?</vt:lpstr>
      <vt:lpstr>How it works</vt:lpstr>
      <vt:lpstr>What are datasets?</vt:lpstr>
      <vt:lpstr>What is a pretrained model?</vt:lpstr>
      <vt:lpstr>What does deploying mean?</vt:lpstr>
      <vt:lpstr>What is Hugging Face</vt:lpstr>
      <vt:lpstr>Creating a Hugging Face (HF) account</vt:lpstr>
      <vt:lpstr>Using Google Colab</vt:lpstr>
      <vt:lpstr>Using a notebook</vt:lpstr>
      <vt:lpstr>Accessing hugging face</vt:lpstr>
      <vt:lpstr>Getting hugging face token</vt:lpstr>
      <vt:lpstr>Getting hugging face token</vt:lpstr>
      <vt:lpstr>Accessing hugging face</vt:lpstr>
      <vt:lpstr>Browsing Hugging Face Tasks</vt:lpstr>
      <vt:lpstr>Importing Model</vt:lpstr>
      <vt:lpstr>Using the model</vt:lpstr>
      <vt:lpstr>Input</vt:lpstr>
      <vt:lpstr>PowerPoint Presentation</vt:lpstr>
      <vt:lpstr>PowerPoint Presentation</vt:lpstr>
      <vt:lpstr>PowerPoint Presentation</vt:lpstr>
      <vt:lpstr>How datasets look like</vt:lpstr>
      <vt:lpstr>Browsing Hugging Face Datasets</vt:lpstr>
      <vt:lpstr>PowerPoint Presentation</vt:lpstr>
      <vt:lpstr>What is hugging face spaces</vt:lpstr>
      <vt:lpstr>Deploying on Spaces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Hugging Face</dc:title>
  <dc:creator>Jawaid, Ahad</dc:creator>
  <cp:lastModifiedBy>Jawaid, Ahad</cp:lastModifiedBy>
  <cp:revision>12</cp:revision>
  <dcterms:created xsi:type="dcterms:W3CDTF">2023-10-22T21:35:36Z</dcterms:created>
  <dcterms:modified xsi:type="dcterms:W3CDTF">2023-11-03T16:11:39Z</dcterms:modified>
</cp:coreProperties>
</file>